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4" r:id="rId3"/>
    <p:sldId id="268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Grethe Tømte" initials="AGT" lastIdx="27" clrIdx="0">
    <p:extLst>
      <p:ext uri="{19B8F6BF-5375-455C-9EA6-DF929625EA0E}">
        <p15:presenceInfo xmlns:p15="http://schemas.microsoft.com/office/powerpoint/2012/main" userId="S-1-5-21-1060284298-839522115-682003330-355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706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34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26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20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73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952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287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88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55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01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753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5435B-DD38-4189-A0D5-8A09358D789B}" type="datetimeFigureOut">
              <a:rPr lang="nb-NO" smtClean="0"/>
              <a:t>15.02.2018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A563-75A8-4536-ADB8-2D7F3CBB90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74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i.no/melde-avvik.196159.no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ri@sorum.kommune.n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NRI\LOGO\NRI\NRI logo uten tek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3200187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5232" y="2911252"/>
            <a:ext cx="6400800" cy="72008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Rutine for avviksbehandling i NRI</a:t>
            </a:r>
          </a:p>
          <a:p>
            <a:endParaRPr lang="nb-NO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1763688" y="4437112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NRI behandler avvik fra alle kommuner/enheter som er med på NRI avtalene</a:t>
            </a: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31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:\NRI\LOGO\NRI\NRI logo uten tek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867" y="5503657"/>
            <a:ext cx="1822643" cy="1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b-NO"/>
              <a:t>Behandling </a:t>
            </a:r>
            <a:r>
              <a:rPr lang="nb-NO" dirty="0"/>
              <a:t>av avvik på NRI avtaler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/>
              <a:t>Avvik på NRI avtaler meldes på NRI.no. </a:t>
            </a:r>
            <a:r>
              <a:rPr lang="nb-NO" dirty="0">
                <a:hlinkClick r:id="rId3"/>
              </a:rPr>
              <a:t>http://www.nri.no/melde-avvik.196159.no.html</a:t>
            </a:r>
            <a:endParaRPr lang="nb-NO" dirty="0"/>
          </a:p>
          <a:p>
            <a:r>
              <a:rPr lang="nb-NO" dirty="0"/>
              <a:t>Der ligger det et standard skjema som lages og kan endres av innkjøpskonsulent i administrasjonsgrensesnittet til hjemmesiden (CustomPublish). </a:t>
            </a:r>
          </a:p>
          <a:p>
            <a:r>
              <a:rPr lang="nb-NO" dirty="0"/>
              <a:t>Når avviket meldes blir det sendt som </a:t>
            </a:r>
            <a:r>
              <a:rPr lang="nb-NO" b="1" dirty="0"/>
              <a:t>epost</a:t>
            </a:r>
            <a:r>
              <a:rPr lang="nb-NO" dirty="0"/>
              <a:t> til: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>
                <a:hlinkClick r:id="rId4"/>
              </a:rPr>
              <a:t>nri@sorum.kommune.no</a:t>
            </a:r>
            <a:endParaRPr lang="nb-NO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Alle avvik får et unikt nummer.</a:t>
            </a:r>
          </a:p>
          <a:p>
            <a:pPr marL="0" indent="0">
              <a:buNone/>
            </a:pPr>
            <a:r>
              <a:rPr lang="nb-NO" b="1" dirty="0"/>
              <a:t>Avviksrapport</a:t>
            </a:r>
            <a:r>
              <a:rPr lang="nb-NO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Det opprettes en rapport som kan tas ut over alle innmeldte avvik. Denne rapporten tas ut av innkjøpskonsulent </a:t>
            </a:r>
            <a:r>
              <a:rPr lang="nb-NO"/>
              <a:t>i administrasjonsgrensesnittet </a:t>
            </a:r>
            <a:r>
              <a:rPr lang="nb-NO" dirty="0"/>
              <a:t>for hjemmeside.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Avviksrapport tas ut med status minimum i god tid før forlengelse av en avtale.</a:t>
            </a:r>
          </a:p>
          <a:p>
            <a:pPr marL="0" indent="0">
              <a:buNone/>
            </a:pPr>
            <a:r>
              <a:rPr lang="nb-NO" b="1" dirty="0"/>
              <a:t>Innkjøpskonsulent</a:t>
            </a:r>
            <a:r>
              <a:rPr lang="nb-NO" dirty="0"/>
              <a:t> har ansvar for å påbegynne behandlingen av avviket innen 4 virkedager.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Ved behov kontaktes avtaleforvalter for avtalen eller den som har kjørt konkurransen.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Bestiller kontaktes dersom avviket ikke er fullstendig redegjort for, eller det trengs utfyllende informasjon.</a:t>
            </a:r>
          </a:p>
        </p:txBody>
      </p:sp>
    </p:spTree>
    <p:extLst>
      <p:ext uri="{BB962C8B-B14F-4D97-AF65-F5344CB8AC3E}">
        <p14:creationId xmlns:p14="http://schemas.microsoft.com/office/powerpoint/2010/main" val="255928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:\NRI\LOGO\NRI\NRI logo uten tek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63" y="5503657"/>
            <a:ext cx="1822643" cy="1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b-NO" dirty="0"/>
              <a:t>Behandling av avvik på NRI avtaler	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/>
              <a:t>Innkjøpskonsulent</a:t>
            </a:r>
            <a:r>
              <a:rPr lang="nb-NO" dirty="0"/>
              <a:t> gjør følgende: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 Sjekker avtalen om det som er innmeldt er et avvik i henhold til hva som er avtalt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Informerer bestiller om videre saksgang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Sender avviket til leverandøren med henvisning til avtale og eventuelle sanksjonsmuligheter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Har dialog med leverandøren til avviket er ferdig behandlet.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Informerer bestiller når avviket er ferdig behandlet om løsning og eventuelle rutineendringer som er foretatt på grunnlag av avviket.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Eventuelle sanksjonsmuligheter informeres om. </a:t>
            </a:r>
          </a:p>
          <a:p>
            <a:pPr lvl="2"/>
            <a:r>
              <a:rPr lang="nb-NO" dirty="0"/>
              <a:t>Ved mulighet for bøte er det kommunene selv som må kreve inn disse på grunnlag av underlag (sum osv.) fra NRI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94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2145</TotalTime>
  <Words>279</Words>
  <Application>Microsoft Office PowerPoint</Application>
  <PresentationFormat>Skjermfremvisning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PowerPoint-presentasjon</vt:lpstr>
      <vt:lpstr>Behandling av avvik på NRI avtaler</vt:lpstr>
      <vt:lpstr>Behandling av avvik på NRI avtaler </vt:lpstr>
    </vt:vector>
  </TitlesOfParts>
  <Company>Sørum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Kariann Bigseth</dc:creator>
  <cp:lastModifiedBy>Anne Grethe Tømte</cp:lastModifiedBy>
  <cp:revision>132</cp:revision>
  <dcterms:created xsi:type="dcterms:W3CDTF">2016-05-10T10:44:50Z</dcterms:created>
  <dcterms:modified xsi:type="dcterms:W3CDTF">2018-02-15T14:10:28Z</dcterms:modified>
</cp:coreProperties>
</file>