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CBD6-5E31-4E34-9B28-D986CC8A4D91}" type="datetimeFigureOut">
              <a:rPr lang="nb-NO" smtClean="0"/>
              <a:t>15.01.2018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CD9A-3C3D-43F6-976E-7093552FCA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99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7CBD6-5E31-4E34-9B28-D986CC8A4D91}" type="datetimeFigureOut">
              <a:rPr lang="nb-NO" smtClean="0"/>
              <a:t>15.01.2018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0CD9A-3C3D-43F6-976E-7093552FCA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45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4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PAs oppgaver i gjennomføringen - I</a:t>
            </a:r>
            <a:endParaRPr lang="nb-NO" dirty="0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45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PAs oppgaver i gjennomføringen - II</a:t>
            </a:r>
            <a:endParaRPr lang="nb-NO" dirty="0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3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PAs oppgaver i oppfølgingen</a:t>
            </a:r>
            <a:endParaRPr lang="nb-NO" dirty="0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16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Versjonslogg</a:t>
            </a:r>
            <a:endParaRPr lang="nb-NO" dirty="0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0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Oppnevning og oppgaver</a:t>
            </a:r>
            <a:endParaRPr lang="nb-NO" dirty="0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9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Oppnevne Fagansvarlig (FA)</a:t>
            </a:r>
            <a:endParaRPr lang="nb-NO" dirty="0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1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Oppnevne Produktansvarlig (PA)</a:t>
            </a:r>
            <a:endParaRPr lang="nb-NO" dirty="0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8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Fordeler ved å være Produktansvarlig (PA)</a:t>
            </a:r>
            <a:endParaRPr lang="nb-NO" dirty="0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5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Oppgaver Produktansvarlig (PA)</a:t>
            </a:r>
            <a:endParaRPr lang="nb-NO" dirty="0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4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Anskaffelsesprosessen</a:t>
            </a:r>
            <a:endParaRPr lang="nb-NO" dirty="0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8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PAs oppgaver i anskaffelsesprosessen</a:t>
            </a:r>
            <a:endParaRPr lang="nb-NO" dirty="0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8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PAs oppgaver i planleggingen </a:t>
            </a:r>
            <a:endParaRPr lang="nb-NO" dirty="0"/>
          </a:p>
        </p:txBody>
      </p:sp>
      <p:pic>
        <p:nvPicPr>
          <p:cNvPr id="3" name="Bil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94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Skjermfremvisning (4:3)</PresentationFormat>
  <Paragraphs>12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PowerPoint-presentasjon</vt:lpstr>
      <vt:lpstr>Oppnevning og oppgaver</vt:lpstr>
      <vt:lpstr>Oppnevne Fagansvarlig (FA)</vt:lpstr>
      <vt:lpstr>Oppnevne Produktansvarlig (PA)</vt:lpstr>
      <vt:lpstr>Fordeler ved å være Produktansvarlig (PA)</vt:lpstr>
      <vt:lpstr>Oppgaver Produktansvarlig (PA)</vt:lpstr>
      <vt:lpstr>Anskaffelsesprosessen</vt:lpstr>
      <vt:lpstr>PAs oppgaver i anskaffelsesprosessen</vt:lpstr>
      <vt:lpstr>PAs oppgaver i planleggingen </vt:lpstr>
      <vt:lpstr>PAs oppgaver i gjennomføringen - I</vt:lpstr>
      <vt:lpstr>PAs oppgaver i gjennomføringen - II</vt:lpstr>
      <vt:lpstr>PAs oppgaver i oppfølgingen</vt:lpstr>
      <vt:lpstr>Versjonslogg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Grethe Tømte</dc:creator>
  <cp:lastModifiedBy>Anne Grethe Tømte</cp:lastModifiedBy>
  <cp:revision>1</cp:revision>
  <dcterms:created xsi:type="dcterms:W3CDTF">2018-01-15T12:02:06Z</dcterms:created>
  <dcterms:modified xsi:type="dcterms:W3CDTF">2018-01-15T12:02:06Z</dcterms:modified>
</cp:coreProperties>
</file>